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1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34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4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650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70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98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790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06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0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12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Marsh Creek </a:t>
            </a:r>
            <a:br>
              <a:rPr lang="en-US" dirty="0" smtClean="0"/>
            </a:br>
            <a:r>
              <a:rPr lang="en-US" i="1" dirty="0" smtClean="0"/>
              <a:t>E. coli </a:t>
            </a:r>
            <a:r>
              <a:rPr lang="en-US" dirty="0" smtClean="0"/>
              <a:t>&amp; Coliform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798"/>
            <a:ext cx="5924550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0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Marsh Creek  E. coli &amp; Coliform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Marsh Creek  E. coli &amp; Coliform</dc:title>
  <dc:creator>rbagby</dc:creator>
  <cp:lastModifiedBy>rbagby</cp:lastModifiedBy>
  <cp:revision>1</cp:revision>
  <dcterms:created xsi:type="dcterms:W3CDTF">2012-07-10T21:37:56Z</dcterms:created>
  <dcterms:modified xsi:type="dcterms:W3CDTF">2012-07-10T21:39:46Z</dcterms:modified>
</cp:coreProperties>
</file>